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7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2D54-B942-4806-8CC5-4846B23E0086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386C-3102-495F-A00C-69B521A6D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76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2D54-B942-4806-8CC5-4846B23E0086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386C-3102-495F-A00C-69B521A6D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20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2D54-B942-4806-8CC5-4846B23E0086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386C-3102-495F-A00C-69B521A6D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46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2D54-B942-4806-8CC5-4846B23E0086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386C-3102-495F-A00C-69B521A6D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1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2D54-B942-4806-8CC5-4846B23E0086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386C-3102-495F-A00C-69B521A6D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92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2D54-B942-4806-8CC5-4846B23E0086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386C-3102-495F-A00C-69B521A6D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30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2D54-B942-4806-8CC5-4846B23E0086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386C-3102-495F-A00C-69B521A6D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5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2D54-B942-4806-8CC5-4846B23E0086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386C-3102-495F-A00C-69B521A6D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02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2D54-B942-4806-8CC5-4846B23E0086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386C-3102-495F-A00C-69B521A6D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31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2D54-B942-4806-8CC5-4846B23E0086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386C-3102-495F-A00C-69B521A6D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30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2D54-B942-4806-8CC5-4846B23E0086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386C-3102-495F-A00C-69B521A6D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29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82D54-B942-4806-8CC5-4846B23E0086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9386C-3102-495F-A00C-69B521A6D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72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grecia ant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56895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3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erÃ­odo arcaico da grÃ©cia ant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3284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9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26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esparta e ate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8883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5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7768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7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86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a educaÃ§Ã£o espart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84887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6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ate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2405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90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8" cy="548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25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atenas e o governo de clÃ­st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9928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05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352928" cy="63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12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grecia E SUA ORI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648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73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as mulheres em ate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992888" cy="563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40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esparta e ate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7686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9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periodos da grecia ant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563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5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periodos da grecia ant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1369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43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87715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5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6" y="332656"/>
            <a:ext cx="8514548" cy="62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5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PRIMEIRA DIÃSPORA GRE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0485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0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13" y="332656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6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0485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17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Apresentação na tela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8</cp:revision>
  <dcterms:created xsi:type="dcterms:W3CDTF">2018-08-20T19:15:55Z</dcterms:created>
  <dcterms:modified xsi:type="dcterms:W3CDTF">2018-08-20T22:57:07Z</dcterms:modified>
</cp:coreProperties>
</file>